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handoutMasterIdLst>
    <p:handoutMasterId r:id="rId18"/>
  </p:handoutMasterIdLst>
  <p:sldIdLst>
    <p:sldId id="256" r:id="rId2"/>
    <p:sldId id="272" r:id="rId3"/>
    <p:sldId id="257" r:id="rId4"/>
    <p:sldId id="264" r:id="rId5"/>
    <p:sldId id="262" r:id="rId6"/>
    <p:sldId id="261" r:id="rId7"/>
    <p:sldId id="260" r:id="rId8"/>
    <p:sldId id="258" r:id="rId9"/>
    <p:sldId id="259" r:id="rId10"/>
    <p:sldId id="271" r:id="rId11"/>
    <p:sldId id="263" r:id="rId12"/>
    <p:sldId id="265" r:id="rId13"/>
    <p:sldId id="266" r:id="rId14"/>
    <p:sldId id="267" r:id="rId15"/>
    <p:sldId id="270" r:id="rId16"/>
    <p:sldId id="269" r:id="rId17"/>
  </p:sldIdLst>
  <p:sldSz cx="6858000" cy="751205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366">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8" autoAdjust="0"/>
    <p:restoredTop sz="96265" autoAdjust="0"/>
  </p:normalViewPr>
  <p:slideViewPr>
    <p:cSldViewPr snapToGrid="0">
      <p:cViewPr varScale="1">
        <p:scale>
          <a:sx n="94" d="100"/>
          <a:sy n="94" d="100"/>
        </p:scale>
        <p:origin x="540" y="102"/>
      </p:cViewPr>
      <p:guideLst>
        <p:guide orient="horz" pos="2366"/>
        <p:guide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69DB483-E4E4-4B52-927A-834A53EB6429}" type="datetimeFigureOut">
              <a:rPr lang="en-US"/>
              <a:pPr>
                <a:defRPr/>
              </a:pPr>
              <a:t>25-Feb-20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CB062B0-3BE0-4603-94A0-E1CBB44A8F22}" type="slidenum">
              <a:rPr lang="en-US"/>
              <a:pPr>
                <a:defRPr/>
              </a:pPr>
              <a:t>‹#›</a:t>
            </a:fld>
            <a:endParaRPr lang="en-US"/>
          </a:p>
        </p:txBody>
      </p:sp>
    </p:spTree>
    <p:extLst>
      <p:ext uri="{BB962C8B-B14F-4D97-AF65-F5344CB8AC3E}">
        <p14:creationId xmlns:p14="http://schemas.microsoft.com/office/powerpoint/2010/main" val="84593447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229403"/>
            <a:ext cx="5829300" cy="261530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3945566"/>
            <a:ext cx="5143500" cy="181367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DC3286F-EA05-481F-B80F-EFFC217FD585}" type="datetimeFigureOut">
              <a:rPr lang="en-US"/>
              <a:pPr>
                <a:defRPr/>
              </a:pPr>
              <a:t>25-Feb-20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421933-B0A8-473E-9E83-CAF276D1E6F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4A40F8D-ECB3-44B2-88B0-A9739207A33C}" type="datetimeFigureOut">
              <a:rPr lang="en-US"/>
              <a:pPr>
                <a:defRPr/>
              </a:pPr>
              <a:t>25-Feb-20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35BC78-2447-4C3E-BC9F-D41EAEFDD1E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399947"/>
            <a:ext cx="1478756" cy="636611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399947"/>
            <a:ext cx="4350544" cy="63661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9ECA2B1-3572-4DA7-A72E-220A8167CDA7}" type="datetimeFigureOut">
              <a:rPr lang="en-US"/>
              <a:pPr>
                <a:defRPr/>
              </a:pPr>
              <a:t>25-Feb-20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76EC48-EE0D-4DEF-9AC7-A640DCD55C2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Picture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51248" y="641553"/>
            <a:ext cx="5632450" cy="3492500"/>
          </a:xfrm>
        </p:spPr>
        <p:txBody>
          <a:bodyPr rtlCol="0">
            <a:normAutofit/>
          </a:bodyPr>
          <a:lstStyle/>
          <a:p>
            <a:pPr lvl="0"/>
            <a:endParaRPr lang="en-US" noProof="0"/>
          </a:p>
        </p:txBody>
      </p:sp>
      <p:sp>
        <p:nvSpPr>
          <p:cNvPr id="5" name="Text Placeholder 4"/>
          <p:cNvSpPr>
            <a:spLocks noGrp="1"/>
          </p:cNvSpPr>
          <p:nvPr>
            <p:ph type="body" sz="quarter" idx="11"/>
          </p:nvPr>
        </p:nvSpPr>
        <p:spPr>
          <a:xfrm>
            <a:off x="758825" y="4689475"/>
            <a:ext cx="5524500" cy="2109788"/>
          </a:xfrm>
        </p:spPr>
        <p:txBody>
          <a:bodyPr/>
          <a:lstStyle>
            <a:lvl1pPr>
              <a:defRPr sz="12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EE55D69-EEF2-4A6C-870E-0964677B86D5}" type="datetimeFigureOut">
              <a:rPr lang="en-US"/>
              <a:pPr>
                <a:defRPr/>
              </a:pPr>
              <a:t>25-Feb-20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009481-47C1-4D0C-8DFD-1DC6DEC9DC7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872798"/>
            <a:ext cx="5915025" cy="3124804"/>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5027164"/>
            <a:ext cx="5915025" cy="164326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7BE2CD-A080-4499-B19B-92498A032A5D}" type="datetimeFigureOut">
              <a:rPr lang="en-US"/>
              <a:pPr>
                <a:defRPr/>
              </a:pPr>
              <a:t>25-Feb-20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697FFD-C9F1-4BC4-AFFC-392FA92E02D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999735"/>
            <a:ext cx="2914650" cy="4766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999735"/>
            <a:ext cx="2914650" cy="4766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49D273B-EEAE-4748-B7DD-4455ACD386BD}" type="datetimeFigureOut">
              <a:rPr lang="en-US"/>
              <a:pPr>
                <a:defRPr/>
              </a:pPr>
              <a:t>25-Feb-20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0BF570-AC22-4731-B917-5333D82A0D2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399949"/>
            <a:ext cx="5915025" cy="145198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841496"/>
            <a:ext cx="2901255" cy="90248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2743985"/>
            <a:ext cx="2901255" cy="40359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841496"/>
            <a:ext cx="2915543" cy="90248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2743985"/>
            <a:ext cx="2915543" cy="40359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25198471-34A7-4FF6-BEA9-2D702185DFFE}" type="datetimeFigureOut">
              <a:rPr lang="en-US"/>
              <a:pPr>
                <a:defRPr/>
              </a:pPr>
              <a:t>25-Feb-20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03CA32-DE3B-4DBE-B550-7712927265D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44BBE1E3-26F9-424F-B517-71440C00422E}" type="datetimeFigureOut">
              <a:rPr lang="en-US"/>
              <a:pPr>
                <a:defRPr/>
              </a:pPr>
              <a:t>25-Feb-20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34C3F16-1E2C-4693-95BC-4329A9CA34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E2709B7-B1CF-4B96-BCF4-EBB0DD5C9AFC}" type="datetimeFigureOut">
              <a:rPr lang="en-US"/>
              <a:pPr>
                <a:defRPr/>
              </a:pPr>
              <a:t>25-Feb-20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C64652-344A-451D-B4A3-34FB52F809D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500803"/>
            <a:ext cx="2211884" cy="1752812"/>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081598"/>
            <a:ext cx="3471863" cy="53384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253615"/>
            <a:ext cx="2211884" cy="417510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2A63ED2-373F-46B3-98F5-4C65D554C089}" type="datetimeFigureOut">
              <a:rPr lang="en-US"/>
              <a:pPr>
                <a:defRPr/>
              </a:pPr>
              <a:t>25-Feb-20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20CA05-6E0B-432D-B255-2C7AC6772B5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500803"/>
            <a:ext cx="2211884" cy="1752812"/>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081598"/>
            <a:ext cx="3471863" cy="5338424"/>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72381" y="2253615"/>
            <a:ext cx="2211884" cy="417510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0A66C7-C3D1-4A6A-820E-551EE4CB0ABE}" type="datetimeFigureOut">
              <a:rPr lang="en-US"/>
              <a:pPr>
                <a:defRPr/>
              </a:pPr>
              <a:t>25-Feb-20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2414B4-7153-4160-98B6-1DA35410FD3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71488" y="400050"/>
            <a:ext cx="5915025" cy="1452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71488" y="2000250"/>
            <a:ext cx="5915025" cy="4765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71488" y="6962775"/>
            <a:ext cx="1543050" cy="400050"/>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367F554D-3241-4702-A0CD-09CBDEB71EA4}" type="datetimeFigureOut">
              <a:rPr lang="en-US"/>
              <a:pPr>
                <a:defRPr/>
              </a:pPr>
              <a:t>25-Feb-20</a:t>
            </a:fld>
            <a:endParaRPr lang="en-US"/>
          </a:p>
        </p:txBody>
      </p:sp>
      <p:sp>
        <p:nvSpPr>
          <p:cNvPr id="5" name="Footer Placeholder 4"/>
          <p:cNvSpPr>
            <a:spLocks noGrp="1"/>
          </p:cNvSpPr>
          <p:nvPr>
            <p:ph type="ftr" sz="quarter" idx="3"/>
          </p:nvPr>
        </p:nvSpPr>
        <p:spPr>
          <a:xfrm>
            <a:off x="2271713" y="6962775"/>
            <a:ext cx="2314575" cy="400050"/>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4843463" y="6962775"/>
            <a:ext cx="1543050" cy="400050"/>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a:defRPr/>
            </a:pPr>
            <a:fld id="{EE1C9C8B-A892-4A3B-8861-ED050110EC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5" r:id="rId2"/>
    <p:sldLayoutId id="2147483684" r:id="rId3"/>
    <p:sldLayoutId id="2147483683" r:id="rId4"/>
    <p:sldLayoutId id="2147483682" r:id="rId5"/>
    <p:sldLayoutId id="2147483681" r:id="rId6"/>
    <p:sldLayoutId id="2147483680" r:id="rId7"/>
    <p:sldLayoutId id="2147483679" r:id="rId8"/>
    <p:sldLayoutId id="2147483678" r:id="rId9"/>
    <p:sldLayoutId id="2147483677" r:id="rId10"/>
    <p:sldLayoutId id="2147483676" r:id="rId11"/>
    <p:sldLayoutId id="2147483687"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a:defRPr>
      </a:lvl2pPr>
      <a:lvl3pPr algn="l" defTabSz="685800" rtl="0" eaLnBrk="0" fontAlgn="base" hangingPunct="0">
        <a:lnSpc>
          <a:spcPct val="90000"/>
        </a:lnSpc>
        <a:spcBef>
          <a:spcPct val="0"/>
        </a:spcBef>
        <a:spcAft>
          <a:spcPct val="0"/>
        </a:spcAft>
        <a:defRPr sz="3300">
          <a:solidFill>
            <a:schemeClr val="tx1"/>
          </a:solidFill>
          <a:latin typeface="Calibri Light"/>
        </a:defRPr>
      </a:lvl3pPr>
      <a:lvl4pPr algn="l" defTabSz="685800" rtl="0" eaLnBrk="0" fontAlgn="base" hangingPunct="0">
        <a:lnSpc>
          <a:spcPct val="90000"/>
        </a:lnSpc>
        <a:spcBef>
          <a:spcPct val="0"/>
        </a:spcBef>
        <a:spcAft>
          <a:spcPct val="0"/>
        </a:spcAft>
        <a:defRPr sz="3300">
          <a:solidFill>
            <a:schemeClr val="tx1"/>
          </a:solidFill>
          <a:latin typeface="Calibri Light"/>
        </a:defRPr>
      </a:lvl4pPr>
      <a:lvl5pPr algn="l" defTabSz="685800" rtl="0" eaLnBrk="0" fontAlgn="base" hangingPunct="0">
        <a:lnSpc>
          <a:spcPct val="90000"/>
        </a:lnSpc>
        <a:spcBef>
          <a:spcPct val="0"/>
        </a:spcBef>
        <a:spcAft>
          <a:spcPct val="0"/>
        </a:spcAft>
        <a:defRPr sz="3300">
          <a:solidFill>
            <a:schemeClr val="tx1"/>
          </a:solidFill>
          <a:latin typeface="Calibri Light"/>
        </a:defRPr>
      </a:lvl5pPr>
      <a:lvl6pPr marL="457200" algn="l" defTabSz="685800" rtl="0" fontAlgn="base">
        <a:lnSpc>
          <a:spcPct val="90000"/>
        </a:lnSpc>
        <a:spcBef>
          <a:spcPct val="0"/>
        </a:spcBef>
        <a:spcAft>
          <a:spcPct val="0"/>
        </a:spcAft>
        <a:defRPr sz="3300">
          <a:solidFill>
            <a:schemeClr val="tx1"/>
          </a:solidFill>
          <a:latin typeface="Calibri Light"/>
        </a:defRPr>
      </a:lvl6pPr>
      <a:lvl7pPr marL="914400" algn="l" defTabSz="685800" rtl="0" fontAlgn="base">
        <a:lnSpc>
          <a:spcPct val="90000"/>
        </a:lnSpc>
        <a:spcBef>
          <a:spcPct val="0"/>
        </a:spcBef>
        <a:spcAft>
          <a:spcPct val="0"/>
        </a:spcAft>
        <a:defRPr sz="3300">
          <a:solidFill>
            <a:schemeClr val="tx1"/>
          </a:solidFill>
          <a:latin typeface="Calibri Light"/>
        </a:defRPr>
      </a:lvl7pPr>
      <a:lvl8pPr marL="1371600" algn="l" defTabSz="685800" rtl="0" fontAlgn="base">
        <a:lnSpc>
          <a:spcPct val="90000"/>
        </a:lnSpc>
        <a:spcBef>
          <a:spcPct val="0"/>
        </a:spcBef>
        <a:spcAft>
          <a:spcPct val="0"/>
        </a:spcAft>
        <a:defRPr sz="3300">
          <a:solidFill>
            <a:schemeClr val="tx1"/>
          </a:solidFill>
          <a:latin typeface="Calibri Light"/>
        </a:defRPr>
      </a:lvl8pPr>
      <a:lvl9pPr marL="1828800" algn="l" defTabSz="685800" rtl="0" fontAlgn="base">
        <a:lnSpc>
          <a:spcPct val="90000"/>
        </a:lnSpc>
        <a:spcBef>
          <a:spcPct val="0"/>
        </a:spcBef>
        <a:spcAft>
          <a:spcPct val="0"/>
        </a:spcAft>
        <a:defRPr sz="3300">
          <a:solidFill>
            <a:schemeClr val="tx1"/>
          </a:solidFill>
          <a:latin typeface="Calibri Light"/>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Εικόνα 5"/>
          <p:cNvPicPr>
            <a:picLocks noChangeAspect="1"/>
          </p:cNvPicPr>
          <p:nvPr/>
        </p:nvPicPr>
        <p:blipFill>
          <a:blip r:embed="rId2"/>
          <a:srcRect/>
          <a:stretch>
            <a:fillRect/>
          </a:stretch>
        </p:blipFill>
        <p:spPr bwMode="auto">
          <a:xfrm>
            <a:off x="1069975" y="4483100"/>
            <a:ext cx="4803775" cy="792163"/>
          </a:xfrm>
          <a:prstGeom prst="rect">
            <a:avLst/>
          </a:prstGeom>
          <a:noFill/>
          <a:ln w="9525">
            <a:noFill/>
            <a:miter lim="800000"/>
            <a:headEnd/>
            <a:tailEnd/>
          </a:ln>
        </p:spPr>
      </p:pic>
      <p:pic>
        <p:nvPicPr>
          <p:cNvPr id="15370" name="Picture 10" descr="1"/>
          <p:cNvPicPr>
            <a:picLocks noGrp="1" noChangeAspect="1" noChangeArrowheads="1"/>
          </p:cNvPicPr>
          <p:nvPr>
            <p:ph sz="quarter" idx="4294967295"/>
          </p:nvPr>
        </p:nvPicPr>
        <p:blipFill>
          <a:blip r:embed="rId3"/>
          <a:srcRect/>
          <a:stretch>
            <a:fillRect/>
          </a:stretch>
        </p:blipFill>
        <p:spPr>
          <a:xfrm>
            <a:off x="-113665" y="2651760"/>
            <a:ext cx="7169499" cy="4779010"/>
          </a:xfrm>
        </p:spPr>
      </p:pic>
      <p:sp>
        <p:nvSpPr>
          <p:cNvPr id="5" name="Text Placeholder 2"/>
          <p:cNvSpPr txBox="1">
            <a:spLocks/>
          </p:cNvSpPr>
          <p:nvPr/>
        </p:nvSpPr>
        <p:spPr>
          <a:xfrm>
            <a:off x="-1" y="1000416"/>
            <a:ext cx="6858001" cy="1295312"/>
          </a:xfrm>
          <a:prstGeom prst="rect">
            <a:avLst/>
          </a:prstGeom>
          <a:solidFill>
            <a:srgbClr val="993300"/>
          </a:solidFill>
        </p:spPr>
        <p:txBody>
          <a:bodyPr vert="horz" lIns="91440" tIns="45720" rIns="91440" bIns="45720" rtlCol="0" anchor="ctr"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l-GR"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Προετοιμασία πριν από </a:t>
            </a:r>
            <a:br>
              <a:rPr lang="el-GR"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l-GR"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την επίσκεψη στο Μουσείο</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Θέση κειμένου 2"/>
          <p:cNvSpPr>
            <a:spLocks noGrp="1"/>
          </p:cNvSpPr>
          <p:nvPr>
            <p:ph type="body" sz="quarter" idx="11"/>
          </p:nvPr>
        </p:nvSpPr>
        <p:spPr/>
        <p:txBody>
          <a:bodyPr/>
          <a:lstStyle/>
          <a:p>
            <a:pPr marL="0" indent="0" algn="ctr" eaLnBrk="1" hangingPunct="1">
              <a:lnSpc>
                <a:spcPct val="100000"/>
              </a:lnSpc>
              <a:buFont typeface="Arial" charset="0"/>
              <a:buNone/>
            </a:pPr>
            <a:r>
              <a:rPr lang="el-GR" sz="2000" b="1" dirty="0" smtClean="0">
                <a:latin typeface="Arial" panose="020B0604020202020204" pitchFamily="34" charset="0"/>
                <a:cs typeface="Arial" panose="020B0604020202020204" pitchFamily="34" charset="0"/>
              </a:rPr>
              <a:t>Να παρατηρούμε τα εκθέματα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χωρίς </a:t>
            </a:r>
            <a:r>
              <a:rPr lang="el-GR" sz="2000" b="1" dirty="0" smtClean="0">
                <a:latin typeface="Arial" panose="020B0604020202020204" pitchFamily="34" charset="0"/>
                <a:cs typeface="Arial" panose="020B0604020202020204" pitchFamily="34" charset="0"/>
              </a:rPr>
              <a:t>να τα αγγίζουμε. </a:t>
            </a:r>
          </a:p>
        </p:txBody>
      </p:sp>
      <p:pic>
        <p:nvPicPr>
          <p:cNvPr id="23556" name="Picture 4" descr="9"/>
          <p:cNvPicPr>
            <a:picLocks noGrp="1" noChangeAspect="1" noChangeArrowheads="1"/>
          </p:cNvPicPr>
          <p:nvPr>
            <p:ph sz="quarter" idx="4294967295"/>
          </p:nvPr>
        </p:nvPicPr>
        <p:blipFill>
          <a:blip r:embed="rId2"/>
          <a:srcRect/>
          <a:stretch>
            <a:fillRect/>
          </a:stretch>
        </p:blipFill>
        <p:spPr>
          <a:xfrm>
            <a:off x="558800" y="328613"/>
            <a:ext cx="5815013" cy="3876675"/>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2 - Θέση κειμένου"/>
          <p:cNvSpPr>
            <a:spLocks noGrp="1"/>
          </p:cNvSpPr>
          <p:nvPr>
            <p:ph type="body" sz="quarter" idx="11"/>
          </p:nvPr>
        </p:nvSpPr>
        <p:spPr/>
        <p:txBody>
          <a:bodyPr/>
          <a:lstStyle/>
          <a:p>
            <a:pPr indent="0" algn="ctr" eaLnBrk="1" hangingPunct="1">
              <a:lnSpc>
                <a:spcPct val="100000"/>
              </a:lnSpc>
              <a:buFont typeface="Arial" charset="0"/>
              <a:buNone/>
            </a:pPr>
            <a:r>
              <a:rPr lang="el-GR" sz="2000" b="1" dirty="0" smtClean="0">
                <a:latin typeface="Arial" panose="020B0604020202020204" pitchFamily="34" charset="0"/>
                <a:cs typeface="Arial" panose="020B0604020202020204" pitchFamily="34" charset="0"/>
              </a:rPr>
              <a:t>Να ακούμε με προσοχή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τις </a:t>
            </a:r>
            <a:r>
              <a:rPr lang="el-GR" sz="2000" b="1" dirty="0" smtClean="0">
                <a:latin typeface="Arial" panose="020B0604020202020204" pitchFamily="34" charset="0"/>
                <a:cs typeface="Arial" panose="020B0604020202020204" pitchFamily="34" charset="0"/>
              </a:rPr>
              <a:t>οδηγίες </a:t>
            </a:r>
            <a:r>
              <a:rPr lang="el-GR" sz="2000" b="1" dirty="0" smtClean="0">
                <a:latin typeface="Arial" panose="020B0604020202020204" pitchFamily="34" charset="0"/>
                <a:cs typeface="Arial" panose="020B0604020202020204" pitchFamily="34" charset="0"/>
              </a:rPr>
              <a:t>της </a:t>
            </a:r>
            <a:r>
              <a:rPr lang="el-GR" sz="2000" b="1" dirty="0" smtClean="0">
                <a:latin typeface="Arial" panose="020B0604020202020204" pitchFamily="34" charset="0"/>
                <a:cs typeface="Arial" panose="020B0604020202020204" pitchFamily="34" charset="0"/>
              </a:rPr>
              <a:t>ξεναγού. </a:t>
            </a:r>
          </a:p>
        </p:txBody>
      </p:sp>
      <p:pic>
        <p:nvPicPr>
          <p:cNvPr id="24580" name="Picture 4" descr="10"/>
          <p:cNvPicPr>
            <a:picLocks noGrp="1" noChangeAspect="1" noChangeArrowheads="1"/>
          </p:cNvPicPr>
          <p:nvPr>
            <p:ph sz="quarter" idx="4294967295"/>
          </p:nvPr>
        </p:nvPicPr>
        <p:blipFill>
          <a:blip r:embed="rId2"/>
          <a:srcRect/>
          <a:stretch>
            <a:fillRect/>
          </a:stretch>
        </p:blipFill>
        <p:spPr>
          <a:xfrm>
            <a:off x="652463" y="574675"/>
            <a:ext cx="5472112" cy="3648075"/>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2 - Θέση κειμένου"/>
          <p:cNvSpPr>
            <a:spLocks noGrp="1"/>
          </p:cNvSpPr>
          <p:nvPr>
            <p:ph type="body" sz="quarter" idx="11"/>
          </p:nvPr>
        </p:nvSpPr>
        <p:spPr/>
        <p:txBody>
          <a:bodyPr/>
          <a:lstStyle/>
          <a:p>
            <a:pPr indent="0" algn="ctr" eaLnBrk="1" hangingPunct="1">
              <a:lnSpc>
                <a:spcPct val="100000"/>
              </a:lnSpc>
              <a:buFont typeface="Arial" charset="0"/>
              <a:buNone/>
            </a:pPr>
            <a:r>
              <a:rPr lang="el-GR" sz="2000" b="1" dirty="0" smtClean="0">
                <a:latin typeface="Arial" panose="020B0604020202020204" pitchFamily="34" charset="0"/>
                <a:cs typeface="Arial" panose="020B0604020202020204" pitchFamily="34" charset="0"/>
              </a:rPr>
              <a:t>Τα σκουπίδια μας να τα ρίχνουμε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πάντα στον </a:t>
            </a:r>
            <a:r>
              <a:rPr lang="el-GR" sz="2000" b="1" dirty="0" smtClean="0">
                <a:latin typeface="Arial" panose="020B0604020202020204" pitchFamily="34" charset="0"/>
                <a:cs typeface="Arial" panose="020B0604020202020204" pitchFamily="34" charset="0"/>
              </a:rPr>
              <a:t>σκουπιδοτενεκέ.</a:t>
            </a:r>
          </a:p>
        </p:txBody>
      </p:sp>
      <p:pic>
        <p:nvPicPr>
          <p:cNvPr id="25604" name="Picture 4" descr="11"/>
          <p:cNvPicPr>
            <a:picLocks noGrp="1" noChangeAspect="1" noChangeArrowheads="1"/>
          </p:cNvPicPr>
          <p:nvPr>
            <p:ph sz="quarter" idx="4294967295"/>
          </p:nvPr>
        </p:nvPicPr>
        <p:blipFill>
          <a:blip r:embed="rId2"/>
          <a:srcRect/>
          <a:stretch>
            <a:fillRect/>
          </a:stretch>
        </p:blipFill>
        <p:spPr>
          <a:xfrm>
            <a:off x="788988" y="633413"/>
            <a:ext cx="5238750" cy="34925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2 - Θέση κειμένου"/>
          <p:cNvSpPr>
            <a:spLocks noGrp="1"/>
          </p:cNvSpPr>
          <p:nvPr>
            <p:ph type="body" sz="quarter" idx="11"/>
          </p:nvPr>
        </p:nvSpPr>
        <p:spPr/>
        <p:txBody>
          <a:bodyPr/>
          <a:lstStyle/>
          <a:p>
            <a:pPr indent="0" algn="ctr" eaLnBrk="1" hangingPunct="1">
              <a:lnSpc>
                <a:spcPct val="100000"/>
              </a:lnSpc>
              <a:buFont typeface="Arial" charset="0"/>
              <a:buNone/>
            </a:pPr>
            <a:r>
              <a:rPr lang="el-GR" sz="2000" b="1" dirty="0" smtClean="0">
                <a:latin typeface="Arial" panose="020B0604020202020204" pitchFamily="34" charset="0"/>
                <a:cs typeface="Arial" panose="020B0604020202020204" pitchFamily="34" charset="0"/>
              </a:rPr>
              <a:t>Αν θέλουμε να πάμε στην τουαλέτα,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να </a:t>
            </a:r>
            <a:r>
              <a:rPr lang="el-GR" sz="2000" b="1" dirty="0" smtClean="0">
                <a:latin typeface="Arial" panose="020B0604020202020204" pitchFamily="34" charset="0"/>
                <a:cs typeface="Arial" panose="020B0604020202020204" pitchFamily="34" charset="0"/>
              </a:rPr>
              <a:t>το πούμε στη δασκάλα </a:t>
            </a:r>
            <a:r>
              <a:rPr lang="el-GR" sz="2000" b="1" dirty="0" smtClean="0">
                <a:latin typeface="Arial" panose="020B0604020202020204" pitchFamily="34" charset="0"/>
                <a:cs typeface="Arial" panose="020B0604020202020204" pitchFamily="34" charset="0"/>
              </a:rPr>
              <a:t>μας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και </a:t>
            </a:r>
            <a:r>
              <a:rPr lang="el-GR" sz="2000" b="1" dirty="0" smtClean="0">
                <a:latin typeface="Arial" panose="020B0604020202020204" pitchFamily="34" charset="0"/>
                <a:cs typeface="Arial" panose="020B0604020202020204" pitchFamily="34" charset="0"/>
              </a:rPr>
              <a:t>θα μας συνοδέψει </a:t>
            </a:r>
            <a:r>
              <a:rPr lang="el-GR" sz="2000" b="1" dirty="0" smtClean="0">
                <a:latin typeface="Arial" panose="020B0604020202020204" pitchFamily="34" charset="0"/>
                <a:cs typeface="Arial" panose="020B0604020202020204" pitchFamily="34" charset="0"/>
              </a:rPr>
              <a:t>εκείνη. </a:t>
            </a:r>
            <a:endParaRPr lang="el-GR" sz="2000" b="1" dirty="0" smtClean="0">
              <a:latin typeface="Arial" panose="020B0604020202020204" pitchFamily="34" charset="0"/>
              <a:cs typeface="Arial" panose="020B0604020202020204" pitchFamily="34" charset="0"/>
            </a:endParaRPr>
          </a:p>
        </p:txBody>
      </p:sp>
      <p:pic>
        <p:nvPicPr>
          <p:cNvPr id="26628" name="Picture 4" descr="12"/>
          <p:cNvPicPr>
            <a:picLocks noGrp="1" noChangeAspect="1" noChangeArrowheads="1"/>
          </p:cNvPicPr>
          <p:nvPr>
            <p:ph sz="quarter" idx="4294967295"/>
          </p:nvPr>
        </p:nvPicPr>
        <p:blipFill>
          <a:blip r:embed="rId2"/>
          <a:srcRect/>
          <a:stretch>
            <a:fillRect/>
          </a:stretch>
        </p:blipFill>
        <p:spPr>
          <a:xfrm>
            <a:off x="423863" y="523875"/>
            <a:ext cx="5619750" cy="37465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2 - Θέση κειμένου"/>
          <p:cNvSpPr>
            <a:spLocks noGrp="1"/>
          </p:cNvSpPr>
          <p:nvPr>
            <p:ph type="body" sz="quarter" idx="11"/>
          </p:nvPr>
        </p:nvSpPr>
        <p:spPr/>
        <p:txBody>
          <a:bodyPr/>
          <a:lstStyle/>
          <a:p>
            <a:pPr indent="0" algn="ctr" eaLnBrk="1" hangingPunct="1">
              <a:lnSpc>
                <a:spcPct val="100000"/>
              </a:lnSpc>
              <a:buFont typeface="Arial" charset="0"/>
              <a:buNone/>
            </a:pPr>
            <a:r>
              <a:rPr lang="el-GR" sz="2000" b="1" dirty="0" smtClean="0">
                <a:latin typeface="Arial" panose="020B0604020202020204" pitchFamily="34" charset="0"/>
                <a:cs typeface="Arial" panose="020B0604020202020204" pitchFamily="34" charset="0"/>
              </a:rPr>
              <a:t>Αν χάσουμε τη δασκάλα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ή </a:t>
            </a:r>
            <a:r>
              <a:rPr lang="el-GR" sz="2000" b="1" dirty="0" smtClean="0">
                <a:latin typeface="Arial" panose="020B0604020202020204" pitchFamily="34" charset="0"/>
                <a:cs typeface="Arial" panose="020B0604020202020204" pitchFamily="34" charset="0"/>
              </a:rPr>
              <a:t>τους συμμαθητές μας, να βρούμε αμέσως τον φύλακα του μουσείου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και </a:t>
            </a:r>
            <a:r>
              <a:rPr lang="el-GR" sz="2000" b="1" dirty="0" smtClean="0">
                <a:latin typeface="Arial" panose="020B0604020202020204" pitchFamily="34" charset="0"/>
                <a:cs typeface="Arial" panose="020B0604020202020204" pitchFamily="34" charset="0"/>
              </a:rPr>
              <a:t>εκείνος θα ξέρει τι θα κάνει.</a:t>
            </a:r>
          </a:p>
        </p:txBody>
      </p:sp>
      <p:pic>
        <p:nvPicPr>
          <p:cNvPr id="27652" name="Picture 4" descr="13"/>
          <p:cNvPicPr>
            <a:picLocks noGrp="1" noChangeAspect="1" noChangeArrowheads="1"/>
          </p:cNvPicPr>
          <p:nvPr>
            <p:ph sz="quarter" idx="4294967295"/>
          </p:nvPr>
        </p:nvPicPr>
        <p:blipFill>
          <a:blip r:embed="rId2"/>
          <a:srcRect/>
          <a:stretch>
            <a:fillRect/>
          </a:stretch>
        </p:blipFill>
        <p:spPr>
          <a:xfrm>
            <a:off x="847725" y="641350"/>
            <a:ext cx="5238750" cy="34925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2 - Θέση κειμένου"/>
          <p:cNvSpPr>
            <a:spLocks noGrp="1"/>
          </p:cNvSpPr>
          <p:nvPr>
            <p:ph type="body" sz="quarter" idx="11"/>
          </p:nvPr>
        </p:nvSpPr>
        <p:spPr>
          <a:xfrm>
            <a:off x="730250" y="4293235"/>
            <a:ext cx="5524500" cy="2109788"/>
          </a:xfrm>
        </p:spPr>
        <p:txBody>
          <a:bodyPr/>
          <a:lstStyle/>
          <a:p>
            <a:pPr indent="0" algn="ctr" eaLnBrk="1" hangingPunct="1">
              <a:lnSpc>
                <a:spcPct val="100000"/>
              </a:lnSpc>
              <a:buFont typeface="Arial" charset="0"/>
              <a:buNone/>
            </a:pPr>
            <a:r>
              <a:rPr lang="el-GR" sz="2000" b="1" dirty="0" smtClean="0">
                <a:latin typeface="Arial" panose="020B0604020202020204" pitchFamily="34" charset="0"/>
                <a:cs typeface="Arial" panose="020B0604020202020204" pitchFamily="34" charset="0"/>
              </a:rPr>
              <a:t>Εκτός από τους παραπάνω κανόνες,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η </a:t>
            </a:r>
            <a:r>
              <a:rPr lang="el-GR" sz="2000" b="1" dirty="0" smtClean="0">
                <a:latin typeface="Arial" panose="020B0604020202020204" pitchFamily="34" charset="0"/>
                <a:cs typeface="Arial" panose="020B0604020202020204" pitchFamily="34" charset="0"/>
              </a:rPr>
              <a:t>δασκάλα μας θα μας πει και άλλες λεπτομέρειες για την εκδρομή. Όπως,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τι </a:t>
            </a:r>
            <a:r>
              <a:rPr lang="el-GR" sz="2000" b="1" dirty="0" smtClean="0">
                <a:latin typeface="Arial" panose="020B0604020202020204" pitchFamily="34" charset="0"/>
                <a:cs typeface="Arial" panose="020B0604020202020204" pitchFamily="34" charset="0"/>
              </a:rPr>
              <a:t>ώρα θα αναχωρήσουν τα πούλμαν,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τι </a:t>
            </a:r>
            <a:r>
              <a:rPr lang="el-GR" sz="2000" b="1" dirty="0" smtClean="0">
                <a:latin typeface="Arial" panose="020B0604020202020204" pitchFamily="34" charset="0"/>
                <a:cs typeface="Arial" panose="020B0604020202020204" pitchFamily="34" charset="0"/>
              </a:rPr>
              <a:t>κολατσιό να έχουμε μαζί μας, πόσα χρήματα πρέπει να πληρώσουμε για την εκδρομή και ποιος θα τα συγκεντρώσει.</a:t>
            </a:r>
          </a:p>
        </p:txBody>
      </p:sp>
      <p:pic>
        <p:nvPicPr>
          <p:cNvPr id="28676" name="Picture 4" descr="14"/>
          <p:cNvPicPr>
            <a:picLocks noGrp="1" noChangeAspect="1" noChangeArrowheads="1"/>
          </p:cNvPicPr>
          <p:nvPr>
            <p:ph sz="quarter" idx="4294967295"/>
          </p:nvPr>
        </p:nvPicPr>
        <p:blipFill>
          <a:blip r:embed="rId2"/>
          <a:srcRect/>
          <a:stretch>
            <a:fillRect/>
          </a:stretch>
        </p:blipFill>
        <p:spPr>
          <a:xfrm>
            <a:off x="668338" y="303213"/>
            <a:ext cx="5570537" cy="3713162"/>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2 - Θέση κειμένου"/>
          <p:cNvSpPr>
            <a:spLocks noGrp="1"/>
          </p:cNvSpPr>
          <p:nvPr>
            <p:ph type="body" sz="quarter" idx="11"/>
          </p:nvPr>
        </p:nvSpPr>
        <p:spPr/>
        <p:txBody>
          <a:bodyPr/>
          <a:lstStyle/>
          <a:p>
            <a:pPr indent="0" algn="ctr" eaLnBrk="1" hangingPunct="1">
              <a:lnSpc>
                <a:spcPct val="100000"/>
              </a:lnSpc>
              <a:buFont typeface="Arial" charset="0"/>
              <a:buNone/>
            </a:pPr>
            <a:r>
              <a:rPr lang="el-GR" sz="2000" b="1" dirty="0" smtClean="0">
                <a:latin typeface="Arial" panose="020B0604020202020204" pitchFamily="34" charset="0"/>
                <a:cs typeface="Arial" panose="020B0604020202020204" pitchFamily="34" charset="0"/>
              </a:rPr>
              <a:t>Είναι σημαντικό να παρακολουθήσω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τη </a:t>
            </a:r>
            <a:r>
              <a:rPr lang="el-GR" sz="2000" b="1" dirty="0" smtClean="0">
                <a:latin typeface="Arial" panose="020B0604020202020204" pitchFamily="34" charset="0"/>
                <a:cs typeface="Arial" panose="020B0604020202020204" pitchFamily="34" charset="0"/>
              </a:rPr>
              <a:t>δασκάλα </a:t>
            </a:r>
            <a:r>
              <a:rPr lang="el-GR" sz="2000" b="1" dirty="0" smtClean="0">
                <a:latin typeface="Arial" panose="020B0604020202020204" pitchFamily="34" charset="0"/>
                <a:cs typeface="Arial" panose="020B0604020202020204" pitchFamily="34" charset="0"/>
              </a:rPr>
              <a:t>μου </a:t>
            </a:r>
            <a:r>
              <a:rPr lang="el-GR" sz="2000" b="1" dirty="0" smtClean="0">
                <a:latin typeface="Arial" panose="020B0604020202020204" pitchFamily="34" charset="0"/>
                <a:cs typeface="Arial" panose="020B0604020202020204" pitchFamily="34" charset="0"/>
              </a:rPr>
              <a:t>και να ακούσω τι θα μας πει για την εκδρομή. Όλα τα παιδιά χρειάζεται να ακούσουν τις πληροφορίες για την εκδρομή. Μόνο έτσι θα είμαστε ασφαλείς και σίγουροι ότι θα περάσουμε όλοι καλά.</a:t>
            </a:r>
          </a:p>
        </p:txBody>
      </p:sp>
      <p:pic>
        <p:nvPicPr>
          <p:cNvPr id="29700" name="Picture 4" descr="15"/>
          <p:cNvPicPr>
            <a:picLocks noGrp="1" noChangeAspect="1" noChangeArrowheads="1"/>
          </p:cNvPicPr>
          <p:nvPr>
            <p:ph sz="quarter" idx="4294967295"/>
          </p:nvPr>
        </p:nvPicPr>
        <p:blipFill>
          <a:blip r:embed="rId2"/>
          <a:srcRect/>
          <a:stretch>
            <a:fillRect/>
          </a:stretch>
        </p:blipFill>
        <p:spPr>
          <a:xfrm>
            <a:off x="612775" y="496888"/>
            <a:ext cx="5634038" cy="3756025"/>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mi\Desktop\ΚΟΙΝΩΝΙΚΕΣ ΙΣΤΟΡΙΕΣ PPT\syntelestes xristi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1775" y="490538"/>
            <a:ext cx="3852863" cy="6529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829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a:spLocks noGrp="1"/>
          </p:cNvSpPr>
          <p:nvPr>
            <p:ph type="body" sz="quarter" idx="11"/>
          </p:nvPr>
        </p:nvSpPr>
        <p:spPr/>
        <p:txBody>
          <a:bodyPr/>
          <a:lstStyle/>
          <a:p>
            <a:pPr indent="0" algn="ctr" eaLnBrk="1" hangingPunct="1">
              <a:lnSpc>
                <a:spcPct val="100000"/>
              </a:lnSpc>
              <a:buFont typeface="Arial" charset="0"/>
              <a:buNone/>
            </a:pPr>
            <a:r>
              <a:rPr lang="el-GR" sz="2000" b="1" dirty="0" smtClean="0">
                <a:latin typeface="Arial" panose="020B0604020202020204" pitchFamily="34" charset="0"/>
                <a:cs typeface="Arial" panose="020B0604020202020204" pitchFamily="34" charset="0"/>
              </a:rPr>
              <a:t>Κάποιες φορές με το σχολείο πηγαίνουμε εκδρομή. Μια τέτοια εκδρομή μπορεί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να </a:t>
            </a:r>
            <a:r>
              <a:rPr lang="el-GR" sz="2000" b="1" dirty="0" smtClean="0">
                <a:latin typeface="Arial" panose="020B0604020202020204" pitchFamily="34" charset="0"/>
                <a:cs typeface="Arial" panose="020B0604020202020204" pitchFamily="34" charset="0"/>
              </a:rPr>
              <a:t>είναι η επίσκεψη σε ένα μουσείο. </a:t>
            </a:r>
            <a:endParaRPr lang="en-US" sz="2000" b="1" dirty="0" smtClean="0">
              <a:latin typeface="Arial" panose="020B0604020202020204" pitchFamily="34" charset="0"/>
              <a:cs typeface="Arial" panose="020B0604020202020204" pitchFamily="34" charset="0"/>
            </a:endParaRPr>
          </a:p>
        </p:txBody>
      </p:sp>
      <p:pic>
        <p:nvPicPr>
          <p:cNvPr id="16388" name="Picture 4" descr="2"/>
          <p:cNvPicPr>
            <a:picLocks noGrp="1" noChangeAspect="1" noChangeArrowheads="1"/>
          </p:cNvPicPr>
          <p:nvPr>
            <p:ph sz="quarter" idx="4294967295"/>
          </p:nvPr>
        </p:nvPicPr>
        <p:blipFill>
          <a:blip r:embed="rId2"/>
          <a:srcRect/>
          <a:stretch>
            <a:fillRect/>
          </a:stretch>
        </p:blipFill>
        <p:spPr>
          <a:xfrm>
            <a:off x="901700" y="834390"/>
            <a:ext cx="5238750" cy="34925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2"/>
          <p:cNvSpPr>
            <a:spLocks noGrp="1"/>
          </p:cNvSpPr>
          <p:nvPr>
            <p:ph type="body" sz="quarter" idx="11"/>
          </p:nvPr>
        </p:nvSpPr>
        <p:spPr/>
        <p:txBody>
          <a:bodyPr/>
          <a:lstStyle/>
          <a:p>
            <a:pPr indent="0" algn="ctr" eaLnBrk="1" hangingPunct="1">
              <a:lnSpc>
                <a:spcPct val="100000"/>
              </a:lnSpc>
              <a:buFont typeface="Arial" charset="0"/>
              <a:buNone/>
            </a:pPr>
            <a:r>
              <a:rPr lang="el-GR" sz="2000" b="1" dirty="0" smtClean="0">
                <a:latin typeface="Arial" panose="020B0604020202020204" pitchFamily="34" charset="0"/>
                <a:cs typeface="Arial" panose="020B0604020202020204" pitchFamily="34" charset="0"/>
              </a:rPr>
              <a:t>Πριν πάμε στο μουσείο, η δασκάλα μας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θα </a:t>
            </a:r>
            <a:r>
              <a:rPr lang="el-GR" sz="2000" b="1" dirty="0" smtClean="0">
                <a:latin typeface="Arial" panose="020B0604020202020204" pitchFamily="34" charset="0"/>
                <a:cs typeface="Arial" panose="020B0604020202020204" pitchFamily="34" charset="0"/>
              </a:rPr>
              <a:t>μας μιλήσει γι’ αυτό και θα μας δείξει κάποια από τα εκθέματα και τις αίθουσες που θα επισκεφτούμε</a:t>
            </a:r>
            <a:r>
              <a:rPr lang="en-US" sz="2000" b="1" dirty="0" smtClean="0">
                <a:latin typeface="Arial" panose="020B0604020202020204" pitchFamily="34" charset="0"/>
                <a:cs typeface="Arial" panose="020B0604020202020204" pitchFamily="34" charset="0"/>
              </a:rPr>
              <a:t>.</a:t>
            </a:r>
          </a:p>
        </p:txBody>
      </p:sp>
      <p:pic>
        <p:nvPicPr>
          <p:cNvPr id="17412" name="Picture 4" descr="3"/>
          <p:cNvPicPr>
            <a:picLocks noGrp="1" noChangeAspect="1" noChangeArrowheads="1"/>
          </p:cNvPicPr>
          <p:nvPr>
            <p:ph sz="quarter" idx="4294967295"/>
          </p:nvPr>
        </p:nvPicPr>
        <p:blipFill>
          <a:blip r:embed="rId2"/>
          <a:srcRect/>
          <a:stretch>
            <a:fillRect/>
          </a:stretch>
        </p:blipFill>
        <p:spPr>
          <a:xfrm>
            <a:off x="847725" y="641350"/>
            <a:ext cx="5238750" cy="34925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2 - Θέση κειμένου"/>
          <p:cNvSpPr>
            <a:spLocks noGrp="1"/>
          </p:cNvSpPr>
          <p:nvPr>
            <p:ph type="body" sz="quarter" idx="11"/>
          </p:nvPr>
        </p:nvSpPr>
        <p:spPr/>
        <p:txBody>
          <a:bodyPr/>
          <a:lstStyle/>
          <a:p>
            <a:pPr marL="0" indent="0" algn="ctr" eaLnBrk="1" hangingPunct="1">
              <a:lnSpc>
                <a:spcPct val="100000"/>
              </a:lnSpc>
              <a:buFont typeface="Arial" charset="0"/>
              <a:buNone/>
            </a:pPr>
            <a:r>
              <a:rPr lang="el-GR" sz="2000" b="1" dirty="0" smtClean="0">
                <a:latin typeface="Arial" panose="020B0604020202020204" pitchFamily="34" charset="0"/>
                <a:cs typeface="Arial" panose="020B0604020202020204" pitchFamily="34" charset="0"/>
              </a:rPr>
              <a:t>Είναι σημαντικό να ακούσω </a:t>
            </a:r>
            <a:r>
              <a:rPr lang="el-GR" sz="2000" b="1" dirty="0" smtClean="0">
                <a:latin typeface="Arial" panose="020B0604020202020204" pitchFamily="34" charset="0"/>
                <a:cs typeface="Arial" panose="020B0604020202020204" pitchFamily="34" charset="0"/>
              </a:rPr>
              <a:t>αυτές τις πληροφορίες. </a:t>
            </a:r>
            <a:r>
              <a:rPr lang="el-GR" sz="2000" b="1" dirty="0" smtClean="0">
                <a:latin typeface="Arial" panose="020B0604020202020204" pitchFamily="34" charset="0"/>
                <a:cs typeface="Arial" panose="020B0604020202020204" pitchFamily="34" charset="0"/>
              </a:rPr>
              <a:t>Χρειάζεται να γνωρίζω από πριν τι θα </a:t>
            </a:r>
            <a:r>
              <a:rPr lang="el-GR" sz="2000" b="1" dirty="0" smtClean="0">
                <a:latin typeface="Arial" panose="020B0604020202020204" pitchFamily="34" charset="0"/>
                <a:cs typeface="Arial" panose="020B0604020202020204" pitchFamily="34" charset="0"/>
              </a:rPr>
              <a:t>δω </a:t>
            </a:r>
            <a:r>
              <a:rPr lang="el-GR" sz="2000" b="1" dirty="0" smtClean="0">
                <a:latin typeface="Arial" panose="020B0604020202020204" pitchFamily="34" charset="0"/>
                <a:cs typeface="Arial" panose="020B0604020202020204" pitchFamily="34" charset="0"/>
              </a:rPr>
              <a:t>όταν θα φτάσω στο </a:t>
            </a:r>
            <a:r>
              <a:rPr lang="el-GR" sz="2000" b="1" dirty="0" smtClean="0">
                <a:latin typeface="Arial" panose="020B0604020202020204" pitchFamily="34" charset="0"/>
                <a:cs typeface="Arial" panose="020B0604020202020204" pitchFamily="34" charset="0"/>
              </a:rPr>
              <a:t>μουσείο, για να </a:t>
            </a:r>
            <a:r>
              <a:rPr lang="el-GR" sz="2000" b="1" dirty="0" smtClean="0">
                <a:latin typeface="Arial" panose="020B0604020202020204" pitchFamily="34" charset="0"/>
                <a:cs typeface="Arial" panose="020B0604020202020204" pitchFamily="34" charset="0"/>
              </a:rPr>
              <a:t>μπορέσω να </a:t>
            </a:r>
            <a:r>
              <a:rPr lang="el-GR" sz="2000" b="1" dirty="0" smtClean="0">
                <a:latin typeface="Arial" panose="020B0604020202020204" pitchFamily="34" charset="0"/>
                <a:cs typeface="Arial" panose="020B0604020202020204" pitchFamily="34" charset="0"/>
              </a:rPr>
              <a:t>παρακολουθήσω καλύτερα την ξενάγηση. </a:t>
            </a:r>
            <a:endParaRPr lang="el-GR" sz="2000" b="1" dirty="0" smtClean="0">
              <a:latin typeface="Arial" panose="020B0604020202020204" pitchFamily="34" charset="0"/>
              <a:cs typeface="Arial" panose="020B0604020202020204" pitchFamily="34" charset="0"/>
            </a:endParaRPr>
          </a:p>
        </p:txBody>
      </p:sp>
      <p:pic>
        <p:nvPicPr>
          <p:cNvPr id="18436" name="Picture 4" descr="4"/>
          <p:cNvPicPr>
            <a:picLocks noGrp="1" noChangeAspect="1" noChangeArrowheads="1"/>
          </p:cNvPicPr>
          <p:nvPr>
            <p:ph sz="quarter" idx="4294967295"/>
          </p:nvPr>
        </p:nvPicPr>
        <p:blipFill>
          <a:blip r:embed="rId2"/>
          <a:srcRect/>
          <a:stretch>
            <a:fillRect/>
          </a:stretch>
        </p:blipFill>
        <p:spPr>
          <a:xfrm>
            <a:off x="847725" y="641350"/>
            <a:ext cx="5238750" cy="34925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2 - Θέση κειμένου"/>
          <p:cNvSpPr>
            <a:spLocks noGrp="1"/>
          </p:cNvSpPr>
          <p:nvPr>
            <p:ph type="body" sz="quarter" idx="11"/>
          </p:nvPr>
        </p:nvSpPr>
        <p:spPr/>
        <p:txBody>
          <a:bodyPr/>
          <a:lstStyle/>
          <a:p>
            <a:pPr indent="0" algn="ctr" eaLnBrk="1" hangingPunct="1">
              <a:lnSpc>
                <a:spcPct val="100000"/>
              </a:lnSpc>
              <a:buFont typeface="Arial" charset="0"/>
              <a:buNone/>
            </a:pPr>
            <a:r>
              <a:rPr lang="el-GR" sz="2000" b="1" dirty="0" smtClean="0">
                <a:latin typeface="Arial" panose="020B0604020202020204" pitchFamily="34" charset="0"/>
                <a:cs typeface="Arial" panose="020B0604020202020204" pitchFamily="34" charset="0"/>
              </a:rPr>
              <a:t>Η δασκάλα </a:t>
            </a:r>
            <a:r>
              <a:rPr lang="el-GR" sz="2000" b="1" dirty="0" smtClean="0">
                <a:latin typeface="Arial" panose="020B0604020202020204" pitchFamily="34" charset="0"/>
                <a:cs typeface="Arial" panose="020B0604020202020204" pitchFamily="34" charset="0"/>
              </a:rPr>
              <a:t>θα </a:t>
            </a:r>
            <a:r>
              <a:rPr lang="el-GR" sz="2000" b="1" dirty="0" smtClean="0">
                <a:latin typeface="Arial" panose="020B0604020202020204" pitchFamily="34" charset="0"/>
                <a:cs typeface="Arial" panose="020B0604020202020204" pitchFamily="34" charset="0"/>
              </a:rPr>
              <a:t>μας πει και τις οδηγίες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που </a:t>
            </a:r>
            <a:r>
              <a:rPr lang="el-GR" sz="2000" b="1" dirty="0" smtClean="0">
                <a:latin typeface="Arial" panose="020B0604020202020204" pitchFamily="34" charset="0"/>
                <a:cs typeface="Arial" panose="020B0604020202020204" pitchFamily="34" charset="0"/>
              </a:rPr>
              <a:t>θα </a:t>
            </a:r>
            <a:r>
              <a:rPr lang="el-GR" sz="2000" b="1" dirty="0" smtClean="0">
                <a:latin typeface="Arial" panose="020B0604020202020204" pitchFamily="34" charset="0"/>
                <a:cs typeface="Arial" panose="020B0604020202020204" pitchFamily="34" charset="0"/>
              </a:rPr>
              <a:t>ακολουθήσουμε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κατά </a:t>
            </a:r>
            <a:r>
              <a:rPr lang="el-GR" sz="2000" b="1" dirty="0" smtClean="0">
                <a:latin typeface="Arial" panose="020B0604020202020204" pitchFamily="34" charset="0"/>
                <a:cs typeface="Arial" panose="020B0604020202020204" pitchFamily="34" charset="0"/>
              </a:rPr>
              <a:t>τη διάρκεια της εκδρομής. </a:t>
            </a:r>
          </a:p>
        </p:txBody>
      </p:sp>
      <p:pic>
        <p:nvPicPr>
          <p:cNvPr id="19460" name="Picture 4" descr="5"/>
          <p:cNvPicPr>
            <a:picLocks noGrp="1" noChangeAspect="1" noChangeArrowheads="1"/>
          </p:cNvPicPr>
          <p:nvPr>
            <p:ph sz="quarter" idx="4294967295"/>
          </p:nvPr>
        </p:nvPicPr>
        <p:blipFill>
          <a:blip r:embed="rId2"/>
          <a:srcRect/>
          <a:stretch>
            <a:fillRect/>
          </a:stretch>
        </p:blipFill>
        <p:spPr>
          <a:xfrm>
            <a:off x="882650" y="547688"/>
            <a:ext cx="5449888" cy="3633787"/>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2 - Θέση κειμένου"/>
          <p:cNvSpPr>
            <a:spLocks noGrp="1"/>
          </p:cNvSpPr>
          <p:nvPr>
            <p:ph type="body" sz="quarter" idx="11"/>
          </p:nvPr>
        </p:nvSpPr>
        <p:spPr/>
        <p:txBody>
          <a:bodyPr/>
          <a:lstStyle/>
          <a:p>
            <a:pPr indent="0" algn="ctr" eaLnBrk="1" hangingPunct="1">
              <a:lnSpc>
                <a:spcPct val="100000"/>
              </a:lnSpc>
              <a:buFont typeface="Arial" charset="0"/>
              <a:buNone/>
            </a:pPr>
            <a:r>
              <a:rPr lang="el-GR" sz="2000" b="1" dirty="0" smtClean="0">
                <a:latin typeface="Arial" panose="020B0604020202020204" pitchFamily="34" charset="0"/>
                <a:cs typeface="Arial" panose="020B0604020202020204" pitchFamily="34" charset="0"/>
              </a:rPr>
              <a:t>Μία από </a:t>
            </a:r>
            <a:r>
              <a:rPr lang="el-GR" sz="2000" b="1" dirty="0" smtClean="0">
                <a:latin typeface="Arial" panose="020B0604020202020204" pitchFamily="34" charset="0"/>
                <a:cs typeface="Arial" panose="020B0604020202020204" pitchFamily="34" charset="0"/>
              </a:rPr>
              <a:t>τις οδηγίες είναι να είμαστε πάντα δίπλα στη δασκάλα </a:t>
            </a:r>
            <a:r>
              <a:rPr lang="el-GR" sz="2000" b="1" dirty="0" smtClean="0">
                <a:latin typeface="Arial" panose="020B0604020202020204" pitchFamily="34" charset="0"/>
                <a:cs typeface="Arial" panose="020B0604020202020204" pitchFamily="34" charset="0"/>
              </a:rPr>
              <a:t>μας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και </a:t>
            </a:r>
            <a:r>
              <a:rPr lang="el-GR" sz="2000" b="1" dirty="0" smtClean="0">
                <a:latin typeface="Arial" panose="020B0604020202020204" pitchFamily="34" charset="0"/>
                <a:cs typeface="Arial" panose="020B0604020202020204" pitchFamily="34" charset="0"/>
              </a:rPr>
              <a:t>στους συμμαθητές μας,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γιατί </a:t>
            </a:r>
            <a:r>
              <a:rPr lang="el-GR" sz="2000" b="1" dirty="0" smtClean="0">
                <a:latin typeface="Arial" panose="020B0604020202020204" pitchFamily="34" charset="0"/>
                <a:cs typeface="Arial" panose="020B0604020202020204" pitchFamily="34" charset="0"/>
              </a:rPr>
              <a:t>είναι εύκολο να χαθούμε. </a:t>
            </a:r>
          </a:p>
        </p:txBody>
      </p:sp>
      <p:pic>
        <p:nvPicPr>
          <p:cNvPr id="20484" name="Picture 4" descr="6"/>
          <p:cNvPicPr>
            <a:picLocks noGrp="1" noChangeAspect="1" noChangeArrowheads="1"/>
          </p:cNvPicPr>
          <p:nvPr>
            <p:ph sz="quarter" idx="4294967295"/>
          </p:nvPr>
        </p:nvPicPr>
        <p:blipFill>
          <a:blip r:embed="rId2"/>
          <a:srcRect/>
          <a:stretch>
            <a:fillRect/>
          </a:stretch>
        </p:blipFill>
        <p:spPr>
          <a:xfrm>
            <a:off x="847725" y="641350"/>
            <a:ext cx="5238750" cy="34925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2 - Θέση κειμένου"/>
          <p:cNvSpPr>
            <a:spLocks noGrp="1"/>
          </p:cNvSpPr>
          <p:nvPr>
            <p:ph type="body" sz="quarter" idx="11"/>
          </p:nvPr>
        </p:nvSpPr>
        <p:spPr/>
        <p:txBody>
          <a:bodyPr/>
          <a:lstStyle/>
          <a:p>
            <a:pPr indent="0" algn="ctr" eaLnBrk="1" hangingPunct="1">
              <a:lnSpc>
                <a:spcPct val="100000"/>
              </a:lnSpc>
              <a:buFont typeface="Arial" charset="0"/>
              <a:buNone/>
            </a:pPr>
            <a:r>
              <a:rPr lang="el-GR" sz="2000" b="1" dirty="0" smtClean="0">
                <a:latin typeface="Arial" panose="020B0604020202020204" pitchFamily="34" charset="0"/>
                <a:cs typeface="Arial" panose="020B0604020202020204" pitchFamily="34" charset="0"/>
              </a:rPr>
              <a:t>Να μιλάμε χαμηλόφωνα,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σχεδόν </a:t>
            </a:r>
            <a:r>
              <a:rPr lang="el-GR" sz="2000" b="1" dirty="0" smtClean="0">
                <a:latin typeface="Arial" panose="020B0604020202020204" pitchFamily="34" charset="0"/>
                <a:cs typeface="Arial" panose="020B0604020202020204" pitchFamily="34" charset="0"/>
              </a:rPr>
              <a:t>ψιθυριστά,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για </a:t>
            </a:r>
            <a:r>
              <a:rPr lang="el-GR" sz="2000" b="1" dirty="0" smtClean="0">
                <a:latin typeface="Arial" panose="020B0604020202020204" pitchFamily="34" charset="0"/>
                <a:cs typeface="Arial" panose="020B0604020202020204" pitchFamily="34" charset="0"/>
              </a:rPr>
              <a:t>να μην ενοχλούμε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τους </a:t>
            </a:r>
            <a:r>
              <a:rPr lang="el-GR" sz="2000" b="1" dirty="0" smtClean="0">
                <a:latin typeface="Arial" panose="020B0604020202020204" pitchFamily="34" charset="0"/>
                <a:cs typeface="Arial" panose="020B0604020202020204" pitchFamily="34" charset="0"/>
              </a:rPr>
              <a:t>υπόλοιπους επισκέπτες.</a:t>
            </a:r>
            <a:r>
              <a:rPr lang="el-GR" sz="2000" b="1" dirty="0" smtClean="0">
                <a:solidFill>
                  <a:srgbClr val="FF0000"/>
                </a:solidFill>
                <a:latin typeface="Arial" panose="020B0604020202020204" pitchFamily="34" charset="0"/>
                <a:cs typeface="Arial" panose="020B0604020202020204" pitchFamily="34" charset="0"/>
              </a:rPr>
              <a:t> </a:t>
            </a:r>
            <a:endParaRPr lang="el-GR" sz="2000" dirty="0" smtClean="0">
              <a:latin typeface="Arial" panose="020B0604020202020204" pitchFamily="34" charset="0"/>
              <a:cs typeface="Arial" panose="020B0604020202020204" pitchFamily="34" charset="0"/>
            </a:endParaRPr>
          </a:p>
        </p:txBody>
      </p:sp>
      <p:pic>
        <p:nvPicPr>
          <p:cNvPr id="21508" name="Picture 4" descr="7"/>
          <p:cNvPicPr>
            <a:picLocks noGrp="1" noChangeAspect="1" noChangeArrowheads="1"/>
          </p:cNvPicPr>
          <p:nvPr>
            <p:ph sz="quarter" idx="4294967295"/>
          </p:nvPr>
        </p:nvPicPr>
        <p:blipFill>
          <a:blip r:embed="rId2"/>
          <a:srcRect/>
          <a:stretch>
            <a:fillRect/>
          </a:stretch>
        </p:blipFill>
        <p:spPr>
          <a:xfrm>
            <a:off x="868363" y="557213"/>
            <a:ext cx="5429250" cy="36195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2 - Θέση κειμένου"/>
          <p:cNvSpPr>
            <a:spLocks noGrp="1"/>
          </p:cNvSpPr>
          <p:nvPr>
            <p:ph type="body" sz="quarter" idx="11"/>
          </p:nvPr>
        </p:nvSpPr>
        <p:spPr/>
        <p:txBody>
          <a:bodyPr/>
          <a:lstStyle/>
          <a:p>
            <a:pPr indent="0" algn="ctr" eaLnBrk="1" hangingPunct="1">
              <a:lnSpc>
                <a:spcPct val="100000"/>
              </a:lnSpc>
              <a:buFont typeface="Arial" charset="0"/>
              <a:buNone/>
            </a:pPr>
            <a:r>
              <a:rPr lang="el-GR" sz="2000" b="1" dirty="0" smtClean="0">
                <a:latin typeface="Arial" panose="020B0604020202020204" pitchFamily="34" charset="0"/>
                <a:cs typeface="Arial" panose="020B0604020202020204" pitchFamily="34" charset="0"/>
              </a:rPr>
              <a:t>Να περπατάμε πάντα με αργά βήματα, </a:t>
            </a:r>
            <a:r>
              <a:rPr lang="el-GR" sz="2000" b="1" dirty="0" smtClean="0">
                <a:latin typeface="Arial" panose="020B0604020202020204" pitchFamily="34" charset="0"/>
                <a:cs typeface="Arial" panose="020B0604020202020204" pitchFamily="34" charset="0"/>
              </a:rPr>
              <a:t/>
            </a:r>
            <a:br>
              <a:rPr lang="el-GR" sz="2000" b="1" dirty="0" smtClean="0">
                <a:latin typeface="Arial" panose="020B0604020202020204" pitchFamily="34" charset="0"/>
                <a:cs typeface="Arial" panose="020B0604020202020204" pitchFamily="34" charset="0"/>
              </a:rPr>
            </a:br>
            <a:r>
              <a:rPr lang="el-GR" sz="2000" b="1" dirty="0" smtClean="0">
                <a:latin typeface="Arial" panose="020B0604020202020204" pitchFamily="34" charset="0"/>
                <a:cs typeface="Arial" panose="020B0604020202020204" pitchFamily="34" charset="0"/>
              </a:rPr>
              <a:t>για </a:t>
            </a:r>
            <a:r>
              <a:rPr lang="el-GR" sz="2000" b="1" dirty="0" smtClean="0">
                <a:latin typeface="Arial" panose="020B0604020202020204" pitchFamily="34" charset="0"/>
                <a:cs typeface="Arial" panose="020B0604020202020204" pitchFamily="34" charset="0"/>
              </a:rPr>
              <a:t>να μη χτυπήσουμε μεταξύ μας. </a:t>
            </a:r>
          </a:p>
        </p:txBody>
      </p:sp>
      <p:pic>
        <p:nvPicPr>
          <p:cNvPr id="22532" name="Picture 4" descr="8"/>
          <p:cNvPicPr>
            <a:picLocks noGrp="1" noChangeAspect="1" noChangeArrowheads="1"/>
          </p:cNvPicPr>
          <p:nvPr>
            <p:ph sz="quarter" idx="4294967295"/>
          </p:nvPr>
        </p:nvPicPr>
        <p:blipFill>
          <a:blip r:embed="rId2"/>
          <a:srcRect/>
          <a:stretch>
            <a:fillRect/>
          </a:stretch>
        </p:blipFill>
        <p:spPr>
          <a:xfrm>
            <a:off x="847725" y="641350"/>
            <a:ext cx="5238750" cy="3492500"/>
          </a:xfr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521</TotalTime>
  <Words>120</Words>
  <Application>Microsoft Office PowerPoint</Application>
  <PresentationFormat>Προσαρμογή</PresentationFormat>
  <Paragraphs>15</Paragraphs>
  <Slides>16</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16</vt:i4>
      </vt:variant>
    </vt:vector>
  </HeadingPairs>
  <TitlesOfParts>
    <vt:vector size="20" baseType="lpstr">
      <vt:lpstr>Arial</vt:lpstr>
      <vt:lpstr>Calibri</vt:lpstr>
      <vt:lpstr>Calibri Light</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Κωνσταντίνος Μπούκουρας</dc:creator>
  <cp:lastModifiedBy>Κομνηνού Δήμητρα</cp:lastModifiedBy>
  <cp:revision>58</cp:revision>
  <dcterms:created xsi:type="dcterms:W3CDTF">2018-01-30T12:13:28Z</dcterms:created>
  <dcterms:modified xsi:type="dcterms:W3CDTF">2020-02-25T09:36:47Z</dcterms:modified>
</cp:coreProperties>
</file>