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4"/>
  </p:handoutMasterIdLst>
  <p:sldIdLst>
    <p:sldId id="256" r:id="rId2"/>
    <p:sldId id="269" r:id="rId3"/>
    <p:sldId id="257" r:id="rId4"/>
    <p:sldId id="264" r:id="rId5"/>
    <p:sldId id="262" r:id="rId6"/>
    <p:sldId id="268" r:id="rId7"/>
    <p:sldId id="261" r:id="rId8"/>
    <p:sldId id="260" r:id="rId9"/>
    <p:sldId id="258" r:id="rId10"/>
    <p:sldId id="259" r:id="rId11"/>
    <p:sldId id="263" r:id="rId12"/>
    <p:sldId id="265" r:id="rId13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71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0D833C-0970-4D04-9B39-F2244231186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38523AB-EA28-4F89-B36D-AB65B58F9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06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8610-4C2F-43A1-8294-C99F9576CBC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4EDD5-7510-4BE3-833C-FC6A2C9A7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7F197-20B7-4F40-A180-57A61EA84E7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580D8-CF6B-4C0A-8B2B-A087F6A99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C605-1CFB-4913-9A4E-23053E9CBFC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D65A-3FA8-4006-BBA3-C8F8FA5E2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CFEA9-F552-4B04-B7C1-A85C46A6F5B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14FF3-1072-479E-8D17-2C5D883AC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DF32-A58B-45EE-AD36-96796F3C79F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EECE8-EE76-411D-A772-906B37F1F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86F35-B523-4904-AD78-A71481C7FEC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1A5A-8486-41A9-BD35-FECB8D86B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ADAD9-DFF5-4B55-8E9F-F0A414E1CDC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70749-FED7-42C9-93D8-1CC04109B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C5D25-4145-47B3-B4A7-906F314234B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E21FE-F439-4094-BF5A-7C0666673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04789-1E2B-41D5-8A2D-D0EC45A75C4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75183-CADE-4D2A-90BE-8B9FA39F8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99903-5BBC-453C-A047-DCF7F9D7C29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1FA34-0642-4D7E-B2CA-66114641F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BE79-A397-4EA8-9183-F1CC01E0100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DECF6-546B-43EE-8765-18B76D0CF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C0421F-05F5-4756-BA68-46F70EE1215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3CDDD2-BD99-4D7D-A4B8-B03995316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30749"/>
            <a:ext cx="6734574" cy="4489716"/>
          </a:xfrm>
          <a:prstGeom prst="rect">
            <a:avLst/>
          </a:prstGeom>
          <a:noFill/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113296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Πώς περιμένω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στην ουρά του κυλικείου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Τότε, το πρώτο παιδί στην ουρά θα χάσει τη σειρά του και θα θυμώσει πολύ.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υπόλοιπα παιδιά θα χάσουν και αυτά τη σειρά τους και θα αναστατωθούν.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υπάλληλος του κυλικείου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γνωρίζει ποιο παιδί έχει σειρά.</a:t>
            </a:r>
          </a:p>
        </p:txBody>
      </p:sp>
      <p:pic>
        <p:nvPicPr>
          <p:cNvPr id="23554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4063" y="7429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προσπαθήσω να περιμένω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ουρά του  κυλικείου, μέχρι να έρθει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σειρά μου να ψωνίσω το κολατσιό μου.</a:t>
            </a:r>
          </a:p>
        </p:txBody>
      </p:sp>
      <p:pic>
        <p:nvPicPr>
          <p:cNvPr id="24580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325" y="617538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σημαντικό να περιμένω στην ουρά, γιατί όλα τα παιδιά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ευχαριστημένα,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όπως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υπάλληλος του κυλικείου.</a:t>
            </a:r>
          </a:p>
        </p:txBody>
      </p:sp>
      <p:pic>
        <p:nvPicPr>
          <p:cNvPr id="2560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39788" y="709613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4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χτυπήσει το κουδούνι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διάλειμμα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πολλά παιδιά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πηγαίνουν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κυλικείο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για να αγοράσουν το κολατσιό τους.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Συνήθως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στο κυλικείο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σχηματίζεται μεγάλη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ουρά.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Κάθε παιδί 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φτάνει στο κυλικείο,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κάθεται στο τέλος της σειράς.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Έτσι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σιγά-σιγά σχηματίζεται μια μεγάλη σειρά που λέγεται η ουρά του κυλικείου.</a:t>
            </a:r>
          </a:p>
        </p:txBody>
      </p:sp>
      <p:pic>
        <p:nvPicPr>
          <p:cNvPr id="18434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πρώτο παιδί στη σειρά κυλικείου αγοράζει το κολατσιό του.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τελειώσει, φεύγει από τη σειρά και πηγαίνει στο προαύλιο, έτσι το δεύτερο παιδί γίνεται πρώτο κι έρχεται η σειρά του να αγοράσει. </a:t>
            </a:r>
          </a:p>
        </p:txBody>
      </p:sp>
      <p:pic>
        <p:nvPicPr>
          <p:cNvPr id="19458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βοηθάει όλα τα παιδιά να ξέρουν πότε θα έρθει η σειρά τους να αγοράσουν αυτό που θέλουν και μπορούν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υπολογίσουν πόση ώρα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περιμένουν στην ουρά.</a:t>
            </a:r>
          </a:p>
        </p:txBody>
      </p:sp>
      <p:pic>
        <p:nvPicPr>
          <p:cNvPr id="20482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58863" y="733425"/>
            <a:ext cx="5238750" cy="34925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βοηθάει και τ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 κύριο που δουλεύει στο κυλικείο να ξέρει ποιο παιδί έχει προτεραιότητα και να το εξυπηρετήσει.</a:t>
            </a:r>
          </a:p>
        </p:txBody>
      </p:sp>
      <p:pic>
        <p:nvPicPr>
          <p:cNvPr id="21506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9938" y="6921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ένα παιδί δεν περιμένει στην ουρά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μπει μπροστά για να αγοράσει πρώτο, θα δημιουργήσει μεγάλη αναστάτωση.</a:t>
            </a:r>
          </a:p>
        </p:txBody>
      </p:sp>
      <p:pic>
        <p:nvPicPr>
          <p:cNvPr id="22530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20725" y="6921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115</Words>
  <Application>Microsoft Office PowerPoint</Application>
  <PresentationFormat>Προσαρμογή</PresentationFormat>
  <Paragraphs>11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39</cp:revision>
  <dcterms:created xsi:type="dcterms:W3CDTF">2018-01-30T12:13:28Z</dcterms:created>
  <dcterms:modified xsi:type="dcterms:W3CDTF">2020-02-25T10:47:35Z</dcterms:modified>
</cp:coreProperties>
</file>